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9144000" cy="6858000" type="screen4x3"/>
  <p:notesSz cx="6794500" cy="9906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 autoAdjust="0"/>
    <p:restoredTop sz="82245" autoAdjust="0"/>
  </p:normalViewPr>
  <p:slideViewPr>
    <p:cSldViewPr>
      <p:cViewPr varScale="1">
        <p:scale>
          <a:sx n="52" d="100"/>
          <a:sy n="52" d="100"/>
        </p:scale>
        <p:origin x="162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39E375A-6BA4-8FE4-49EE-F5D867E583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0D0EF1-6460-4928-9572-1774D62AAA0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5B4DBCA-DD1F-4502-924F-4EC57FBF48D2}" type="datetimeFigureOut">
              <a:rPr lang="en-GB"/>
              <a:pPr>
                <a:defRPr/>
              </a:pPr>
              <a:t>08/04/2025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A6FFA21-24BF-ABBC-ADFA-2628323498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7A39AA0-4B25-0B52-3813-DF0ED6F1AD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D498E7-652D-9F2A-F28F-E62DE5138EC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30A30B-5831-7944-0F38-C3B56ED1C8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EC21DF-E4B0-4A96-B5B0-F116C12AFDA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A628147-5AFA-2BF1-8D3D-5404ACC689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202E5B-EE61-7965-5A2E-FA625B7635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C1B78CEE-715E-CB06-5204-BCCCE76F12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9FCBD17-A403-477A-A823-F04161A1350D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Buckinghamshire Healthcare NHS Trust ÔÇô RGB BLUE.jpg">
            <a:extLst>
              <a:ext uri="{FF2B5EF4-FFF2-40B4-BE49-F238E27FC236}">
                <a16:creationId xmlns:a16="http://schemas.microsoft.com/office/drawing/2014/main" id="{8FB702EA-075F-8589-DFCD-AA1D876A00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0"/>
            <a:ext cx="3563937" cy="160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1643050"/>
            <a:ext cx="7772400" cy="1214446"/>
          </a:xfrm>
        </p:spPr>
        <p:txBody>
          <a:bodyPr>
            <a:normAutofit/>
          </a:bodyPr>
          <a:lstStyle>
            <a:lvl1pPr algn="l">
              <a:defRPr sz="4000">
                <a:solidFill>
                  <a:srgbClr val="56008C"/>
                </a:solidFill>
                <a:latin typeface="Arial" panose="020B0604020202020204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2928934"/>
            <a:ext cx="7786742" cy="71609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8890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Buckinghamshire Healthcare NHS Trust ÔÇô RGB BLUE.jpg">
            <a:extLst>
              <a:ext uri="{FF2B5EF4-FFF2-40B4-BE49-F238E27FC236}">
                <a16:creationId xmlns:a16="http://schemas.microsoft.com/office/drawing/2014/main" id="{1AFAF596-6107-70D2-7561-CCC1086CA8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0"/>
            <a:ext cx="3563937" cy="160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>
            <a:extLst>
              <a:ext uri="{FF2B5EF4-FFF2-40B4-BE49-F238E27FC236}">
                <a16:creationId xmlns:a16="http://schemas.microsoft.com/office/drawing/2014/main" id="{1C915044-0501-725B-80D3-FC055C9BFA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89625"/>
            <a:ext cx="18732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101710"/>
            <a:ext cx="8358246" cy="642942"/>
          </a:xfrm>
        </p:spPr>
        <p:txBody>
          <a:bodyPr>
            <a:noAutofit/>
          </a:bodyPr>
          <a:lstStyle>
            <a:lvl1pPr>
              <a:defRPr sz="3200" b="1">
                <a:solidFill>
                  <a:srgbClr val="56008C"/>
                </a:solidFill>
                <a:latin typeface="Arial" panose="020B0604020202020204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060848"/>
            <a:ext cx="8372476" cy="4179603"/>
          </a:xfrm>
        </p:spPr>
        <p:txBody>
          <a:bodyPr/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itchFamily="34" charset="0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65155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C2D064F-018E-8AA0-7ADF-2E0CE4C5013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Heading here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9834C64-7ED3-5C8C-8762-110AE65925F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5FB55-D5CE-A092-42F6-23B59E2FD8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70873A5-D0C3-4E4F-9E49-881DBB8E2710}" type="datetimeFigureOut">
              <a:rPr lang="en-US"/>
              <a:pPr>
                <a:defRPr/>
              </a:pPr>
              <a:t>4/8/2025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115B6-2481-1AB6-CDA1-2B6A0BB68F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9B50A-0E13-047A-B179-314C769365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4C21BA4-A8FF-4C89-BFEE-211EF6B967D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7030A0"/>
          </a:solidFill>
          <a:latin typeface="Arial" panose="020B0604020202020204" pitchFamily="34" charset="0"/>
          <a:ea typeface="ＭＳ Ｐゴシック" charset="0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030A0"/>
          </a:solidFill>
          <a:latin typeface="Arial" panose="020B0604020202020204" pitchFamily="34" charset="0"/>
          <a:ea typeface="ＭＳ Ｐゴシック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030A0"/>
          </a:solidFill>
          <a:latin typeface="Arial" panose="020B0604020202020204" pitchFamily="34" charset="0"/>
          <a:ea typeface="ＭＳ Ｐゴシック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030A0"/>
          </a:solidFill>
          <a:latin typeface="Arial" panose="020B0604020202020204" pitchFamily="34" charset="0"/>
          <a:ea typeface="ＭＳ Ｐゴシック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030A0"/>
          </a:solidFill>
          <a:latin typeface="Arial" panose="020B0604020202020204" pitchFamily="34" charset="0"/>
          <a:ea typeface="ＭＳ Ｐゴシック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595959"/>
          </a:solidFill>
          <a:latin typeface="Arial" panose="020B0604020202020204" pitchFamily="34" charset="0"/>
          <a:ea typeface="ＭＳ Ｐゴシック" charset="0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595959"/>
          </a:solidFill>
          <a:latin typeface="Arial" panose="020B0604020202020204" pitchFamily="34" charset="0"/>
          <a:ea typeface="ＭＳ Ｐゴシック" charset="0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Arial" panose="020B0604020202020204" pitchFamily="34" charset="0"/>
          <a:ea typeface="ＭＳ Ｐゴシック" charset="0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595959"/>
          </a:solidFill>
          <a:latin typeface="Arial" panose="020B0604020202020204" pitchFamily="34" charset="0"/>
          <a:ea typeface="ＭＳ Ｐゴシック" charset="0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595959"/>
          </a:solidFill>
          <a:latin typeface="Arial" panose="020B0604020202020204" pitchFamily="34" charset="0"/>
          <a:ea typeface="ＭＳ Ｐゴシック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file:///C:/Users/susannah.mitchell/AppData/Local/Microsoft/Windows/INetCache/Content.Outlook/5H4LP4WB/Pre-school%20|%20Health%20for%20Under%205s" TargetMode="External"/><Relationship Id="rId3" Type="http://schemas.openxmlformats.org/officeDocument/2006/relationships/hyperlink" Target="https://www.healthforkids.co.uk/buckinghamshire/school-readiness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ealthforunder5s.co.uk/preschool/" TargetMode="External"/><Relationship Id="rId5" Type="http://schemas.openxmlformats.org/officeDocument/2006/relationships/hyperlink" Target="http://www.healthforkids.co.uk/buckinghamshire/school-readiness/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Content Placeholder 2" descr="A poster for a school ready service&#10;&#10;Description automatically generated with medium confidence">
            <a:hlinkClick r:id="rId3"/>
            <a:extLst>
              <a:ext uri="{FF2B5EF4-FFF2-40B4-BE49-F238E27FC236}">
                <a16:creationId xmlns:a16="http://schemas.microsoft.com/office/drawing/2014/main" id="{7E325F41-D0B4-BC48-158B-507099514B8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" t="15767" b="21017"/>
          <a:stretch>
            <a:fillRect/>
          </a:stretch>
        </p:blipFill>
        <p:spPr>
          <a:xfrm>
            <a:off x="107950" y="1125538"/>
            <a:ext cx="9036050" cy="4298950"/>
          </a:xfrm>
        </p:spPr>
      </p:pic>
      <p:sp>
        <p:nvSpPr>
          <p:cNvPr id="5123" name="TextBox 3">
            <a:extLst>
              <a:ext uri="{FF2B5EF4-FFF2-40B4-BE49-F238E27FC236}">
                <a16:creationId xmlns:a16="http://schemas.microsoft.com/office/drawing/2014/main" id="{43A232DB-D24D-826E-FDFD-A082D3A6B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5597525"/>
            <a:ext cx="532765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  <a:hlinkClick r:id="rId5"/>
              </a:rPr>
              <a:t>healthforkids.co.uk/buckinghamshire/school-readiness/</a:t>
            </a:r>
            <a:endParaRPr lang="en-GB" altLang="en-US" sz="1600">
              <a:solidFill>
                <a:schemeClr val="tx1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600">
              <a:solidFill>
                <a:schemeClr val="tx1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chemeClr val="tx1"/>
                </a:solidFill>
              </a:rPr>
              <a:t> </a:t>
            </a:r>
            <a:r>
              <a:rPr lang="en-GB" altLang="en-US" sz="1600">
                <a:hlinkClick r:id="rId6"/>
              </a:rPr>
              <a:t>Pre-school | Health for Under 5s</a:t>
            </a:r>
            <a:r>
              <a:rPr lang="en-GB" altLang="en-US" sz="1600"/>
              <a:t> healthforunder5s.co.uk/preschool/</a:t>
            </a:r>
            <a:endParaRPr lang="en-GB" altLang="en-US" sz="1600">
              <a:solidFill>
                <a:schemeClr val="tx1"/>
              </a:solidFill>
            </a:endParaRPr>
          </a:p>
        </p:txBody>
      </p:sp>
      <p:pic>
        <p:nvPicPr>
          <p:cNvPr id="5124" name="Picture 5" descr="A qr code with a black and white background&#10;&#10;Description automatically generated">
            <a:extLst>
              <a:ext uri="{FF2B5EF4-FFF2-40B4-BE49-F238E27FC236}">
                <a16:creationId xmlns:a16="http://schemas.microsoft.com/office/drawing/2014/main" id="{1C00662E-24DE-2DB0-1E34-1B95F951B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597525"/>
            <a:ext cx="1114425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90DF9DB-C165-01E0-1605-641B52FBDA88}"/>
              </a:ext>
            </a:extLst>
          </p:cNvPr>
          <p:cNvSpPr/>
          <p:nvPr/>
        </p:nvSpPr>
        <p:spPr>
          <a:xfrm>
            <a:off x="2627313" y="1557338"/>
            <a:ext cx="3889375" cy="71913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/>
              <a:t>I am growing up and learning these new skills…</a:t>
            </a:r>
          </a:p>
        </p:txBody>
      </p:sp>
      <p:pic>
        <p:nvPicPr>
          <p:cNvPr id="5126" name="Picture 2">
            <a:hlinkClick r:id="rId8"/>
            <a:extLst>
              <a:ext uri="{FF2B5EF4-FFF2-40B4-BE49-F238E27FC236}">
                <a16:creationId xmlns:a16="http://schemas.microsoft.com/office/drawing/2014/main" id="{61C897E3-17B2-195E-D543-017A67F6EF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75" y="127000"/>
            <a:ext cx="1735138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HT palett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62483"/>
      </a:accent1>
      <a:accent2>
        <a:srgbClr val="009CA1"/>
      </a:accent2>
      <a:accent3>
        <a:srgbClr val="E71D73"/>
      </a:accent3>
      <a:accent4>
        <a:srgbClr val="768692"/>
      </a:accent4>
      <a:accent5>
        <a:srgbClr val="005EB8"/>
      </a:accent5>
      <a:accent6>
        <a:srgbClr val="78BE20"/>
      </a:accent6>
      <a:hlink>
        <a:srgbClr val="005EB8"/>
      </a:hlink>
      <a:folHlink>
        <a:srgbClr val="66248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6734407709814789E68B1F51B85D03" ma:contentTypeVersion="15" ma:contentTypeDescription="Create a new document." ma:contentTypeScope="" ma:versionID="e539e63c324e40b73cf72929ac47422b">
  <xsd:schema xmlns:xsd="http://www.w3.org/2001/XMLSchema" xmlns:xs="http://www.w3.org/2001/XMLSchema" xmlns:p="http://schemas.microsoft.com/office/2006/metadata/properties" xmlns:ns2="0b601503-d362-4299-859c-9223d75cdbbb" xmlns:ns3="817ad87b-e0b3-4cfb-856f-f9c5674ea0d5" targetNamespace="http://schemas.microsoft.com/office/2006/metadata/properties" ma:root="true" ma:fieldsID="cc3fc0cfd4359a251f30f936ee418d40" ns2:_="" ns3:_="">
    <xsd:import namespace="0b601503-d362-4299-859c-9223d75cdbbb"/>
    <xsd:import namespace="817ad87b-e0b3-4cfb-856f-f9c5674ea0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601503-d362-4299-859c-9223d75cdb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b0eb1b16-b39c-4f49-919d-f8a8dac687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7ad87b-e0b3-4cfb-856f-f9c5674ea0d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bc609bf-e486-4339-9fcd-ea213e952aa0}" ma:internalName="TaxCatchAll" ma:showField="CatchAllData" ma:web="817ad87b-e0b3-4cfb-856f-f9c5674ea0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17ad87b-e0b3-4cfb-856f-f9c5674ea0d5" xsi:nil="true"/>
    <lcf76f155ced4ddcb4097134ff3c332f xmlns="0b601503-d362-4299-859c-9223d75cdbb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63126C-6B06-4B10-9835-3DC665A9D2F6}"/>
</file>

<file path=customXml/itemProps2.xml><?xml version="1.0" encoding="utf-8"?>
<ds:datastoreItem xmlns:ds="http://schemas.openxmlformats.org/officeDocument/2006/customXml" ds:itemID="{3737BB6B-7344-4EE9-AE0F-FB9810266CAF}">
  <ds:schemaRefs>
    <ds:schemaRef ds:uri="5e4f832e-57f5-44e0-b4af-14f16a94a483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aa155607-00a7-474c-bedc-da88705e215b"/>
    <ds:schemaRef ds:uri="http://schemas.microsoft.com/sharepoint/v3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07B2635-7AF4-487D-83C8-DCE88C56C2B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</TotalTime>
  <Words>36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Buckinghamshire Hospitals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sarah.hills</dc:creator>
  <cp:lastModifiedBy>WATKINS, Elizabeth (BUCKINGHAMSHIRE HEALTHCARE NHS TRUST)</cp:lastModifiedBy>
  <cp:revision>55</cp:revision>
  <dcterms:created xsi:type="dcterms:W3CDTF">2010-10-13T11:04:53Z</dcterms:created>
  <dcterms:modified xsi:type="dcterms:W3CDTF">2025-04-08T16:12:35Z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0x010100466734407709814789E68B1F51B85D03</vt:lpwstr>
  </property>
  <property fmtid="{D5CDD505-2E9C-101B-9397-08002B2CF9AE}" pid="3" name="_ip_UnifiedCompliancePolicyUIAction">
    <vt:lpwstr/>
  </property>
  <property fmtid="{D5CDD505-2E9C-101B-9397-08002B2CF9AE}" pid="4" name="_ip_UnifiedCompliancePolicyProperties">
    <vt:lpwstr/>
  </property>
</Properties>
</file>